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660"/>
  </p:normalViewPr>
  <p:slideViewPr>
    <p:cSldViewPr>
      <p:cViewPr varScale="1">
        <p:scale>
          <a:sx n="99" d="100"/>
          <a:sy n="99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/>
          <a:lstStyle/>
          <a:p>
            <a:r>
              <a:rPr lang="en-US" dirty="0" smtClean="0"/>
              <a:t>HOLIDAYS IN RUSSIA</a:t>
            </a:r>
            <a:endParaRPr lang="ru-RU" dirty="0"/>
          </a:p>
        </p:txBody>
      </p:sp>
      <p:pic>
        <p:nvPicPr>
          <p:cNvPr id="1026" name="Picture 2" descr="C:\Users\ИшмухаметоваГБ\Desktop\5c47153c7f34e1dc7052ee49965c15c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39" y="3811068"/>
            <a:ext cx="2921091" cy="219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шмухаметоваГБ\Desktop\скачанные файл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3" y="206758"/>
            <a:ext cx="3096344" cy="23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шмухаметоваГБ\Desktop\1871029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120" y="3885878"/>
            <a:ext cx="3104360" cy="211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ИшмухаметоваГБ\Desktop\скачанные файлы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591" y="218514"/>
            <a:ext cx="3096344" cy="23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73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 (4)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овая папка (4)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31195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04664"/>
            <a:ext cx="5976664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1485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1066800"/>
            <a:ext cx="62865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gallery_promo209068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68760"/>
            <a:ext cx="6858000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other celebrations in Russia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en-US" sz="3500" dirty="0" smtClean="0"/>
              <a:t>Cosmonautics day</a:t>
            </a:r>
          </a:p>
          <a:p>
            <a:pPr>
              <a:buFont typeface="Arial" charset="0"/>
              <a:buChar char="•"/>
            </a:pPr>
            <a:r>
              <a:rPr lang="en-US" sz="3500" dirty="0" err="1" smtClean="0"/>
              <a:t>Maslenitsa</a:t>
            </a:r>
            <a:endParaRPr lang="en-US" sz="3500" dirty="0" smtClean="0"/>
          </a:p>
          <a:p>
            <a:pPr>
              <a:buFont typeface="Arial" charset="0"/>
              <a:buChar char="•"/>
            </a:pPr>
            <a:r>
              <a:rPr lang="en-US" sz="3500" dirty="0" err="1" smtClean="0"/>
              <a:t>Medoviy</a:t>
            </a:r>
            <a:r>
              <a:rPr lang="en-US" sz="3500" dirty="0" smtClean="0"/>
              <a:t> spas</a:t>
            </a:r>
          </a:p>
          <a:p>
            <a:pPr>
              <a:buFont typeface="Arial" charset="0"/>
              <a:buChar char="•"/>
            </a:pPr>
            <a:r>
              <a:rPr lang="en-US" sz="3500" dirty="0" err="1" smtClean="0"/>
              <a:t>Yablocniy</a:t>
            </a:r>
            <a:r>
              <a:rPr lang="en-US" sz="3500" dirty="0" smtClean="0"/>
              <a:t> spas / Apple day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sz="2600" dirty="0" err="1" smtClean="0"/>
              <a:t>Homework:What</a:t>
            </a:r>
            <a:r>
              <a:rPr lang="en-US" sz="2600" dirty="0" smtClean="0"/>
              <a:t> other special days are popular in our county?  Find information on another celebration in Russia and research the history behind it. Write and tell us about it. You can make a presentation.</a:t>
            </a:r>
            <a:r>
              <a:rPr lang="ru-RU" sz="2600" dirty="0" smtClean="0"/>
              <a:t> (</a:t>
            </a:r>
            <a:r>
              <a:rPr lang="en-US" sz="2600" dirty="0" smtClean="0"/>
              <a:t>Sp on Russia  p.3)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61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HOLIDAYS IN RUSSIA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Some other celebrations in Russia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Гульчара Ишмухаметова</cp:lastModifiedBy>
  <cp:revision>4</cp:revision>
  <dcterms:created xsi:type="dcterms:W3CDTF">2017-02-09T05:19:28Z</dcterms:created>
  <dcterms:modified xsi:type="dcterms:W3CDTF">2017-02-12T09:13:49Z</dcterms:modified>
</cp:coreProperties>
</file>